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36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732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934963" y="692696"/>
            <a:ext cx="7741493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am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dreulio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nyddiau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nghynteddoedd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Nhad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ynghanol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goleuni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t'wyllwch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obry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nhraed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fachlud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haul un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amser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gwmwl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gariad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anorchfygol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croeshoeliedig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14920" y="496341"/>
            <a:ext cx="7705552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olwg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haeddiant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golwg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deyrnas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rad,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brynwyd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ac a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seliwyd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seliwyd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werthfawr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gyrchu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tuag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peidio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â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llwfwrhau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nhaith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cheisiaf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gennyt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fwynhau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4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6019697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505599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WILLIAM WILLIAMS,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1717-91</a:t>
            </a:r>
            <a:endParaRPr lang="en-GB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50987" y="496341"/>
            <a:ext cx="7525469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fyddin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mi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tân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'd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ofnaf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ymchwydd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llif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Iorddonen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fynd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blaen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f'amddiffynfa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gadarn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Mrenin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Nhad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hunan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oll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unig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iachawdwriaeth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rad.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6612</TotalTime>
  <Words>29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700</cp:revision>
  <dcterms:modified xsi:type="dcterms:W3CDTF">2015-02-17T11:32:05Z</dcterms:modified>
</cp:coreProperties>
</file>